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16B5E-3C74-40AC-9AD3-E924CD10A957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455C6F-C18A-4CED-AF3D-A8E4BA736D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16B5E-3C74-40AC-9AD3-E924CD10A957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455C6F-C18A-4CED-AF3D-A8E4BA736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16B5E-3C74-40AC-9AD3-E924CD10A957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455C6F-C18A-4CED-AF3D-A8E4BA736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16B5E-3C74-40AC-9AD3-E924CD10A957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455C6F-C18A-4CED-AF3D-A8E4BA736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16B5E-3C74-40AC-9AD3-E924CD10A957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455C6F-C18A-4CED-AF3D-A8E4BA736D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16B5E-3C74-40AC-9AD3-E924CD10A957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455C6F-C18A-4CED-AF3D-A8E4BA736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16B5E-3C74-40AC-9AD3-E924CD10A957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455C6F-C18A-4CED-AF3D-A8E4BA736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16B5E-3C74-40AC-9AD3-E924CD10A957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455C6F-C18A-4CED-AF3D-A8E4BA736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16B5E-3C74-40AC-9AD3-E924CD10A957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455C6F-C18A-4CED-AF3D-A8E4BA736D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16B5E-3C74-40AC-9AD3-E924CD10A957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455C6F-C18A-4CED-AF3D-A8E4BA736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16B5E-3C74-40AC-9AD3-E924CD10A957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455C6F-C18A-4CED-AF3D-A8E4BA736D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9216B5E-3C74-40AC-9AD3-E924CD10A957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A455C6F-C18A-4CED-AF3D-A8E4BA736D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 anchor="t" anchorCtr="0">
            <a:norm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Text Talk </a:t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Westside Elementary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6" name="AutoShape 2" descr="data:image/jpeg;base64,/9j/4AAQSkZJRgABAQAAAQABAAD/2wBDAAkGBwgHBgkIBwgKCgkLDRYPDQwMDRsUFRAWIB0iIiAdHx8kKDQsJCYxJx8fLT0tMTU3Ojo6Iys/RD84QzQ5Ojf/2wBDAQoKCg0MDRoPDxo3JR8lNzc3Nzc3Nzc3Nzc3Nzc3Nzc3Nzc3Nzc3Nzc3Nzc3Nzc3Nzc3Nzc3Nzc3Nzc3Nzc3Nzf/wAARCACMAIwDASIAAhEBAxEB/8QAGwAAAwEBAQEBAAAAAAAAAAAABAUGAwIBBwD/xAA+EAACAQMCAwQHBgYBAwUAAAABAgMABBEFEgYhMRNBUWEUInFygbHBBzIzNJGhFSNCUtHw4RYkomKCssLS/8QAGgEAAwEBAQEAAAAAAAAAAAAAAQIDBQQABv/EACgRAAICAQQBBAICAwAAAAAAAAECABEDBBIhMUETIjJRBXEjQmGBkf/aAAwDAQACEQMRAD8ABn/MS++3zNZ1pP8Ajy++3zNZ1gHuffp8RPwBYhR1JwKM1HS7vTDGLyLZ2gO0g5Bx50ND+NH7w+dfSNZgttU3aVKdszR9tCx8Qe7/AHoTVsePep+5x6rVHA6/R7kBY6Zd38M01sgZIRl8tjHLP0rnTtPuNSn7G1VWk27sMwHL/TVHwsrw2muQMCrxptZD3Ha9KPs9djrjq/VbVundzWiMYO3/ADM/J+Wa2CjjxNG4W1gZCW8THzlFBSaLqiX0NibeIXEsbSKpmHNVIB5/EU0vdO4sfULloLidYDK5jAuAMLk45Z8KTJc6rpPE1k+tSv2kbDO+TftjbIOD/vSnKID1ORtfqX53QG5eezuZba5iAljba656GiZrO+g0uPVJYY1tGI57xuOTgYHWmHH+nlNfheFRm9QAcurjC/8A5rb7R5PRdN03SIPuom5seCjaPm36UNijdfiKutz8e6eR8Maq6KwgTDDP4i1zc8N6pa28k8sKCONSzESA8hTzii11u6t9N/gksibEbtdkwTPJMZ8f6qmtWt+KbGwluNQuJ/RhhXHpAbkx29M+dM2JR4M6E/KZvNT3TdIvNTV3s0VljIDZYDBNFS8MavGhb0UMB3I6k/OmHAUrtouqHcxdTgFeudnlXHDk+uPqluHN20JP83tQdu3HnSjGlC/M7F12TJuZSAB9yaIKkhgQQcEEcwa/U54uEI1647DHRd+P7sc/pSaoMNpImnif1EDfc/U00n8u/v8A0FK6a6T+Xf3z8hXk7iaj4RdcfmJffb5ms67uPzEvvt8zXFL5lU+ImkAzPH74+dUnHtzPZaxp11atiWOMlT3fe5g+RFSjTdlIuGwwOevfXWtapeagyPeS9oyghSFC4Hw+dVRqUiYH5HMMmQBehPodtLa3+m3erWnq+l2u2RSejKG5HzGcfAVGfZxz16TvPozfNaUWmp6rpVrLFbPJDbzc33RZU8sdSPD6ULpep3WlXBlspBG5TYWKhuXLx9gqpyAkGZuzgyn1OPi0ajdG2Gom3Mr9nsbA27jjHwpBrFrq6Os+sRXAaQFFaY82A54o0cZa7jAvRkDn/KT/ABQOqa7f6mkQ1KdZljYso2BcZ7+QoMVPkzygz6JY28Wv6foWouwLWsnaP/6iqlT/AOQU1E8a3Pp2vXYU7kjxAvPPQYP75/WsNM4i1LTrfsbO57OLO7aUVufeeY8qXGRi7GQlmdtzHvJ6mvPk3AD/ALPKlG59F4uj1trbTf4J6T+G3aiA454Tbn/yqVu7Piy4tGivIdQkgPN1kbI5c+mfKuV4w1tFULegKoAwIk5eHdXUnF+uSq0fpgIZSrAxqMg/DzosytzZgCsI7+zyUxaLqsqAbkbcvgCE5UdwhxJca9Fc2d9Ksd0yloniXaduMHHmD86htO1W/wBOtJ7e0n7KKRQHXYDnljvFYaddzWFzHcW0hjljztYc+459oxyorkqowTkmNryKW3u5obk5mRiH555/89fjWVZzancX1z2964eWQKu4KFzjpyHtrTlXM4oz6jSZvVx2e5+pppX5d/f+gpXTXSedu/v/AEFFO4+f4QI28080zRRMwEjZPd18azuIZbVczKYyeS5HU010eUm7vbd+alHdM/0sD3fvQmvW9x2UVyw3RuuGo7ZxanUOqlB9RM3OQOwz6+DnvGKreCbKAWd7qLQG6mhYpDGcEjaucDzJOM1KGUEqpwxXoD7K30nUtV0QXN7YR9raqy9uHQmPn0zjofPz50+MgNzMJgSI9Tj2dL4Qapp0K2zHawAYMo9h6+zAqY1u40+fW+10mF4rUsuAwwC2eoHcDy5eXwquseNbLVZorTVNLBE8gjDDEiZJwMgjIGaS8Y6JBpGtQ+iKRbzbZNgOdjbsEezoR8aq1kXdiKtXREs+MYEvdF1G1jUdtFEtwoA58iT/APVhU59m1vHGt9qEu1ghWBO/mTn6rVRe9rFxjArxn0e6sWjc9xYOSP23UijsX0DRtI0leck+prvPeVV8g/osf61VgA276iAnbX3E32iMq6+wCgAW6t8edMvtJUC10goAAVfpyzySlX2k7v8AqB+Xq+jJzHT+qm32kZW10gHkCrj9kqLD5Rh/WZTYH2Wo5QAlxny/n1HY2+fqnHlyq3lAP2Yxj738wAe3t6kTaPEFMqPHuHqZGAfE0mTx+oy3zPpPEeuPokVn2NpDN2yndvO3aBj/ADU1qnGj3djPaegQDtYyrMrn1f2/3NUnFHEB0OKy22sc4mB++cYxjpyqT1viiTVdPezawigVmDb1Yk8m8MeVVyGjVyafdSY7QtIh6NnljuPjTpfWUFefspDECZc4yM4H6f8ANUOgpLNc7lyFQ59vlXM/M1NFqDjY8dzs2txt3dhLjHXYaP0n8u/vn5CmMs7W8dwSPwlJGD/UenzpfpRLQysxJZpCSfgK8oozTOU5MZJExsmI1Z8d5lH6hqorp7ddOhSb1g0YwuOZGKmrZsasvgZiv6kj603vYXlhSWIMSg2Oo6gc8H2YorI6oe5f1JG6t1W/mELHEbZAJ9hxVBwvr9xZMNMaFLmzbLYJwUU9efeOfQ+NT2qj0XUi8hJSQDBxit9PaUXcS2zgGZ9hzzGO6n5VgRMhkBbaZeR3XD9tJ29lo6xzA5DKiKAfL/ilF/d295qsd9cmISpgKA+AFHd18z8TS28sbvGJ7kbST6qAgEUut7G07I3Oozi3twSB2r7FXHIbj4k8vDnVhbCozjFhFkS9vtZW6vra8iiKiHlhmzuGe7FBavcQalq1heBHjW0O4Rgj1zuBPyFR1hqFvcaZ/ENHeWJVk2PFKwKgjGc9cdQcjuq64a0pL7S0utSidJZZGVVU4K7eRBHjkGiVc2IqvgYXAdZNpqd41w1vjKBMScyOv+a84lW311LUfzIvRgf6gc5C/wCKEsLqGHWbi11WyvY4ImZBKqbgzA4H3cnBGT0qmhsNHnsWvY0nEEeSWkLLjHkedLsdrlD6a1xBtGvrHTdKhsTZtKiE/eIIPrE9/trrU73T9SspYEsY0ZsDeQOXTwFKNXGmXEcLaddYiJYTM+Qq8wBnI8zU/aXls0M9zYztKtuzJKDjcpHXbj/TR91VI+pg3S6vr6zuViWfS0uggIHa7W28u7I76WapeaXBayMdAt1ypQOqR+rkYz0pPZ3OoyRBokiuU7mVgCwPQ0BxLe3sVpsmjSKKSQJtDbie/r8KVmY8Sp06AWJPRDDYOeQ61dcPTQm2hQACRl/Xyr5/HvZGIGFHj1qx0KF44IXkOET1ifPripMlCzHwDkw/Vji1uiMYaRRn/fZQ2k/l39/6CtNYbFjEve8hY/78a40of9u/v/QUi/Kayj+D/cXTkrcyMpwwkJB8DmqUS52XMBI7VQwGORz1HwORU1cfmJffb5mj9I1FLcNb3RPYHmrD+g/4oA8ymoxF0BHiB8ZHelq6+qcyZ5Ul0WUxanZGRvV7UZGepbkKY8StHdakOxk3Rqi8xzyaVujIwlxhlIKH2d9V4mK3y5n0R13Jy++CCCf1pPf6XHNHPCsKzW0+TJA7YKEkHl5Z59eXnR+mahFf2izx8j0ZSeat4UXlXADqGb+7vog11GfEuUUYi0/Q5ewjsLOzjs7TkMOdxJz3YJBz4k1eaqxspLJIEYiHDNgHngY+WaW6OIBqCSTsFWIFg0j9/d1/WjLnXrhbp1hERiDEJkE5H61UONpJM5xg2vSC6nGv2A9OFzGFxMuTuGfWHLI+GK2t1UcN3QkUsmW3DPM9K3uLuO90oM7oJ1OSucZ6/ShobiFNFuIXkRZSWIQnmRy7qPAYmH3HGFI6MiNR0vtEnijIuLO4BDQkhXXPcD0PzpXpPD81nC9nbWr2VrK+Z5J5A0jDwVR+nPHWqwpGWJK/FeRNdxxxqMquPbURkaqlW0mMtuM5t4kiQKihR346mpfjtwIrNO8ylv0GPrVTJIFyWICgcz0qD4iuF1G5LqxMagKg8vGispk4FQXSkWa+iSYnsy/rZ6Hyq5UNO4jH3RyGOgFQlixinQP/AE+sM+PnVy17Fb2+6LaZcZ2Bs49tDKwJg0/1AtclD3YjU+rEuPj1rTSfy7+/9BSt2Mjs7nLMcknvNNNJ/Lv7/wBBUV5M2cq7cQWLZ/zEvvt8zXFaT/jy++3zNZ0h7nQvQmFxGHIPTuLeHOhJ3VkwPGjpyOzZSQCRypUW3Z+VMJia1AuU0e5rpd/PY3Rkgb1SPXQ9HHh/zVzp92by1SfbtLLnHWvninGzlnnnFW4kNtZWlpagmaSNQg9op7kMZh5uQbhLeMGSVue1eeB4k9wov0ZshS4D5yTjkBzFc6fZJaIRnfI5zJIerH/HlXtyLsq8djsFxINsRkGV3dBmnC2ajlzVxtDplz6GZ0KldpYDPM0uaHPMvzPlVEb8QajaWeCEMWCPM9Pl+9R2qTarDxN6HBAq2EJJmlk6vkZUJz7sjJqr4xXEhiysT7vPU9lbsW9YgKWxk9K67Tahc55DwreaFJonjlAZWBBBpJYzy219Lpl0zMVAeJz1dD41CdO6JdR1qW7bs8COI9VHf7aXS7JFIwD4Gt9XRba5ljUDlzHLp3iljSY9leFmc5PPMJibcQSApzjJ7uVNYcrECD1GMHwpdp0JaQysMqMY9tM6R+DU0NFpt1ZGnnSm2kfl39/6ClVNdJ/Lv7/0FeTuaGo+EW3BxPLn+9vmaHlmVRhCC37Cur0SyXkkUCO7lmO2Nck8z3UFPbT2zBbiGSIt0EiFSfga9t8zg1GsIpEnlxIWG4keFDSL64HUHqRRUdldXS7oLaeVR1McZYA+GQKwZChKsCpBwQeWD4U0z73WTOGcJkjqRzqx4ZikZjeXR3SIixRj+0Y/xj9TUxaaPf3sRltbK4mj/uRCQfjVNoFyLdGtpyVmzuMbghx3dOtEAxFYbqlGH68uvdTLQYhNeb2+7EuT7f8Ac0oRXZWZEYgdWAJA+Nci7e3yEuGjEmBgNt3eXnTp7SCZVhuWgY+nvNKe6E7wuZVYEP5jHn5VxxBEjmC8jHJ1wTj4ip+QNG3r+r38+Vbu912Kh2lMRHqA52/DNUOQkEERRhCkFTP24GkfEsbxtbX8AO+CTa+D95D1H6gU4QSSEiNGYjrtGcUFrMU82nXMccTuQoyqxkkHIx0/3lUqMo5FXIfV7oXmozyx5C8gB4gDr+1DxrujBxzAxRQ0nUGYkWF2u3r/ACH5/tWgsLzLQraXPaKMlBC24DxxjpQbiRUg8zy3Yw7lU5GOho6NxIm5fjSzDxyOjhgc4IYYIIo2KK5igEzQSrC2MO0ZCtnpz6VIgzr0+pOJgD1CKa6T+Xf3/oKUrl4ll2MqsSASDgkdcHvprpP5d/fPyFFB7pqZXD49w6mXBxJ4v5n+qbH7054+RbnTbW+VecNw8DnwGSOfxUfrSXg3J4wwfGb61QpD/FV4k0h2G8XPaRHwzgj91/euheUqfMOae4dwhGLHRtPtn/FuEec+zIPyZalOHtJi1Tie89IG6C3mkd0/uO8gA+X+KqbeZH40Wzi/Ds9PKeQLMh+QWkvBE8cPE2rQyNhp3cp5lXbP7H9qY1aj6gF0xg2s8aXw1GWDTRDFbQMY13Rgl8EjPXAHLl5UzMi8X8MzztEqajaEgMox6wGeXkR3dx9gqM1jT5tN1S4t7hdhDnaT/UueRFWHByyaTw5qOoXamNJPWQHkWwMAj2k4HjSqzbiD1C4UKCO4d9m8iDQLprhpB2UxDmRiRt2g9/dg1nfaZHpmswlI/UeRDGx5nG4csn/elB8JTNHwprLg5KhsZ8oxR3D2pw8QWBsLjC3lowkhbP3gMHIP7H4GnVtygHuFWpi004wjifVEaSNGIhGCVBPU0brNnNd6ZpkFq0kbtt5ocYG3qe7HwpXxpe20GpR9tMq/yRjPtam+qa7Bo+g2s7N68sapGcZ57c/SiO2uMSNi7e4PqVz/AAKwXT7SZzcOuXnwM+GemM+HhSngqWSXV9SPbM8SQxqqs2cHc2fp+lE61crxDwwNU07nPCrb8DngffGPLqP+aWfZowN3feJiQk/E0C59QV1FYj06HfmZS8UcSpIypZgoDy/7Rz9aVjiS+i4hi1K/TbKiCKWNYyu6Pmeh5555+AoubjvWEldV9E9ViPwz4+9U9qt7Lqd5Ld3G0TSY37BgchgcsnuAqTNzwZZEsUQJZa/wz/E+ILW7siDaXmGmZTyGBkn/ANy4+NccR6lHd8QWWj28MMtvbOoaGQ7Y3fH3SfADl7c+Fb8I6rcR8GahLuBax7Tsc9wCBgD7Ca+flmdt7MWJJLE89x7yaZyALHmTUWaPifQ4oYTDHBHDayQxmcwwPOexDZG/a+31iCTgHHf1xkKNFYNauVwRv/TkKmnvrk20Nq0zNBEzNHGTyXPXHtzTrQJz6G/rMP5h5AeQocMZfFlOFSIJp+pSaTrT3scSysjyAIxwDkkfWjbHiS4tdcudUS3RmuRh4S52jp3/AA/c0luh/wB1N5yuf3rlCaiWI6iBQe49s+I57LWbrVBbxySXAIZCxAAJHLPsAFJfTZlvWu4WMUpmaRSp+6SSfrXLHlQ+d2c91e3EwlRLOHj2bsUW90yC4kUcpN+3J8cYOPhSjXeJr3WgElVIbdTkQxnOT4k99Iic4r9Gcgk92fpR9RiKuJsUGPdJ12XT9LvLCOBHW63bpCxBTK7enfQ2mai+nXsd3CSssTZA7mHeDQX3Ry8a8frnxNDceBCUEZ8R6tJr10s8kSRER9ntRiQRknPP213rPEEuqaZa2L26RrbABWDklsLt5ik8THcvnXrKOZ9vzo7mPc8MSx3oevvoXai2iWdJANyOxC58R59RXGjcRSaPe3dzb2UZFxgCEyHEYBJGDjzpKOma9AzXg5EquJOqliftAuOZ/hlv7O1P+KQ8Qa7Jr00DyW8cHYqw2oxO7OOufZStlBbPeK8UcqYuxFEwjGoNgRlY69Lp2jX2mR2qSJd7t0hcgruULyHf0pPHkYBNbMBk12ijaTigSaiEAGxPGTkGPIdxNOOHUb0OX1h+Kf8A4ilXdg9M070Q4t5cAD+afkKfH3JZDxP/2Q=="/>
          <p:cNvSpPr>
            <a:spLocks noChangeAspect="1" noChangeArrowheads="1"/>
          </p:cNvSpPr>
          <p:nvPr/>
        </p:nvSpPr>
        <p:spPr bwMode="auto">
          <a:xfrm>
            <a:off x="0" y="-584200"/>
            <a:ext cx="1190625" cy="11906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data:image/jpeg;base64,/9j/4AAQSkZJRgABAQAAAQABAAD/2wBDAAkGBwgHBgkIBwgKCgkLDRYPDQwMDRsUFRAWIB0iIiAdHx8kKDQsJCYxJx8fLT0tMTU3Ojo6Iys/RD84QzQ5Ojf/2wBDAQoKCg0MDRoPDxo3JR8lNzc3Nzc3Nzc3Nzc3Nzc3Nzc3Nzc3Nzc3Nzc3Nzc3Nzc3Nzc3Nzc3Nzc3Nzc3Nzc3Nzf/wAARCACMAIwDASIAAhEBAxEB/8QAGwAAAwEBAQEBAAAAAAAAAAAABAUGAwIBBwD/xAA+EAACAQMCAwQHBgYBAwUAAAABAgMABBEFEgYhMRNBUWEUInFygbHBBzIzNJGhFSNCUtHw4RYkomKCssLS/8QAGgEAAwEBAQEAAAAAAAAAAAAAAQIDBQQABv/EACgRAAICAQQBBAICAwAAAAAAAAECABEDBBIhMUETIjJRBXEjQmGBkf/aAAwDAQACEQMRAD8ABn/MS++3zNZ1pP8Ajy++3zNZ1gHuffp8RPwBYhR1JwKM1HS7vTDGLyLZ2gO0g5Bx50ND+NH7w+dfSNZgttU3aVKdszR9tCx8Qe7/AHoTVsePep+5x6rVHA6/R7kBY6Zd38M01sgZIRl8tjHLP0rnTtPuNSn7G1VWk27sMwHL/TVHwsrw2muQMCrxptZD3Ha9KPs9djrjq/VbVundzWiMYO3/ADM/J+Wa2CjjxNG4W1gZCW8THzlFBSaLqiX0NibeIXEsbSKpmHNVIB5/EU0vdO4sfULloLidYDK5jAuAMLk45Z8KTJc6rpPE1k+tSv2kbDO+TftjbIOD/vSnKID1ORtfqX53QG5eezuZba5iAljba656GiZrO+g0uPVJYY1tGI57xuOTgYHWmHH+nlNfheFRm9QAcurjC/8A5rb7R5PRdN03SIPuom5seCjaPm36UNijdfiKutz8e6eR8Maq6KwgTDDP4i1zc8N6pa28k8sKCONSzESA8hTzii11u6t9N/gksibEbtdkwTPJMZ8f6qmtWt+KbGwluNQuJ/RhhXHpAbkx29M+dM2JR4M6E/KZvNT3TdIvNTV3s0VljIDZYDBNFS8MavGhb0UMB3I6k/OmHAUrtouqHcxdTgFeudnlXHDk+uPqluHN20JP83tQdu3HnSjGlC/M7F12TJuZSAB9yaIKkhgQQcEEcwa/U54uEI1647DHRd+P7sc/pSaoMNpImnif1EDfc/U00n8u/v8A0FK6a6T+Xf3z8hXk7iaj4RdcfmJffb5ms67uPzEvvt8zXFL5lU+ImkAzPH74+dUnHtzPZaxp11atiWOMlT3fe5g+RFSjTdlIuGwwOevfXWtapeagyPeS9oyghSFC4Hw+dVRqUiYH5HMMmQBehPodtLa3+m3erWnq+l2u2RSejKG5HzGcfAVGfZxz16TvPozfNaUWmp6rpVrLFbPJDbzc33RZU8sdSPD6ULpep3WlXBlspBG5TYWKhuXLx9gqpyAkGZuzgyn1OPi0ajdG2Gom3Mr9nsbA27jjHwpBrFrq6Os+sRXAaQFFaY82A54o0cZa7jAvRkDn/KT/ABQOqa7f6mkQ1KdZljYso2BcZ7+QoMVPkzygz6JY28Wv6foWouwLWsnaP/6iqlT/AOQU1E8a3Pp2vXYU7kjxAvPPQYP75/WsNM4i1LTrfsbO57OLO7aUVufeeY8qXGRi7GQlmdtzHvJ6mvPk3AD/ALPKlG59F4uj1trbTf4J6T+G3aiA454Tbn/yqVu7Piy4tGivIdQkgPN1kbI5c+mfKuV4w1tFULegKoAwIk5eHdXUnF+uSq0fpgIZSrAxqMg/DzosytzZgCsI7+zyUxaLqsqAbkbcvgCE5UdwhxJca9Fc2d9Ksd0yloniXaduMHHmD86htO1W/wBOtJ7e0n7KKRQHXYDnljvFYaddzWFzHcW0hjljztYc+459oxyorkqowTkmNryKW3u5obk5mRiH555/89fjWVZzancX1z2964eWQKu4KFzjpyHtrTlXM4oz6jSZvVx2e5+pppX5d/f+gpXTXSedu/v/AEFFO4+f4QI28080zRRMwEjZPd18azuIZbVczKYyeS5HU010eUm7vbd+alHdM/0sD3fvQmvW9x2UVyw3RuuGo7ZxanUOqlB9RM3OQOwz6+DnvGKreCbKAWd7qLQG6mhYpDGcEjaucDzJOM1KGUEqpwxXoD7K30nUtV0QXN7YR9raqy9uHQmPn0zjofPz50+MgNzMJgSI9Tj2dL4Qapp0K2zHawAYMo9h6+zAqY1u40+fW+10mF4rUsuAwwC2eoHcDy5eXwquseNbLVZorTVNLBE8gjDDEiZJwMgjIGaS8Y6JBpGtQ+iKRbzbZNgOdjbsEezoR8aq1kXdiKtXREs+MYEvdF1G1jUdtFEtwoA58iT/APVhU59m1vHGt9qEu1ghWBO/mTn6rVRe9rFxjArxn0e6sWjc9xYOSP23UijsX0DRtI0leck+prvPeVV8g/osf61VgA276iAnbX3E32iMq6+wCgAW6t8edMvtJUC10goAAVfpyzySlX2k7v8AqB+Xq+jJzHT+qm32kZW10gHkCrj9kqLD5Rh/WZTYH2Wo5QAlxny/n1HY2+fqnHlyq3lAP2Yxj738wAe3t6kTaPEFMqPHuHqZGAfE0mTx+oy3zPpPEeuPokVn2NpDN2yndvO3aBj/ADU1qnGj3djPaegQDtYyrMrn1f2/3NUnFHEB0OKy22sc4mB++cYxjpyqT1viiTVdPezawigVmDb1Yk8m8MeVVyGjVyafdSY7QtIh6NnljuPjTpfWUFefspDECZc4yM4H6f8ANUOgpLNc7lyFQ59vlXM/M1NFqDjY8dzs2txt3dhLjHXYaP0n8u/vn5CmMs7W8dwSPwlJGD/UenzpfpRLQysxJZpCSfgK8oozTOU5MZJExsmI1Z8d5lH6hqorp7ddOhSb1g0YwuOZGKmrZsasvgZiv6kj603vYXlhSWIMSg2Oo6gc8H2YorI6oe5f1JG6t1W/mELHEbZAJ9hxVBwvr9xZMNMaFLmzbLYJwUU9efeOfQ+NT2qj0XUi8hJSQDBxit9PaUXcS2zgGZ9hzzGO6n5VgRMhkBbaZeR3XD9tJ29lo6xzA5DKiKAfL/ilF/d295qsd9cmISpgKA+AFHd18z8TS28sbvGJ7kbST6qAgEUut7G07I3Oozi3twSB2r7FXHIbj4k8vDnVhbCozjFhFkS9vtZW6vra8iiKiHlhmzuGe7FBavcQalq1heBHjW0O4Rgj1zuBPyFR1hqFvcaZ/ENHeWJVk2PFKwKgjGc9cdQcjuq64a0pL7S0utSidJZZGVVU4K7eRBHjkGiVc2IqvgYXAdZNpqd41w1vjKBMScyOv+a84lW311LUfzIvRgf6gc5C/wCKEsLqGHWbi11WyvY4ImZBKqbgzA4H3cnBGT0qmhsNHnsWvY0nEEeSWkLLjHkedLsdrlD6a1xBtGvrHTdKhsTZtKiE/eIIPrE9/trrU73T9SspYEsY0ZsDeQOXTwFKNXGmXEcLaddYiJYTM+Qq8wBnI8zU/aXls0M9zYztKtuzJKDjcpHXbj/TR91VI+pg3S6vr6zuViWfS0uggIHa7W28u7I76WapeaXBayMdAt1ypQOqR+rkYz0pPZ3OoyRBokiuU7mVgCwPQ0BxLe3sVpsmjSKKSQJtDbie/r8KVmY8Sp06AWJPRDDYOeQ61dcPTQm2hQACRl/Xyr5/HvZGIGFHj1qx0KF44IXkOET1ifPripMlCzHwDkw/Vji1uiMYaRRn/fZQ2k/l39/6CtNYbFjEve8hY/78a40of9u/v/QUi/Kayj+D/cXTkrcyMpwwkJB8DmqUS52XMBI7VQwGORz1HwORU1cfmJffb5mj9I1FLcNb3RPYHmrD+g/4oA8ymoxF0BHiB8ZHelq6+qcyZ5Ul0WUxanZGRvV7UZGepbkKY8StHdakOxk3Rqi8xzyaVujIwlxhlIKH2d9V4mK3y5n0R13Jy++CCCf1pPf6XHNHPCsKzW0+TJA7YKEkHl5Z59eXnR+mahFf2izx8j0ZSeat4UXlXADqGb+7vog11GfEuUUYi0/Q5ewjsLOzjs7TkMOdxJz3YJBz4k1eaqxspLJIEYiHDNgHngY+WaW6OIBqCSTsFWIFg0j9/d1/WjLnXrhbp1hERiDEJkE5H61UONpJM5xg2vSC6nGv2A9OFzGFxMuTuGfWHLI+GK2t1UcN3QkUsmW3DPM9K3uLuO90oM7oJ1OSucZ6/ShobiFNFuIXkRZSWIQnmRy7qPAYmH3HGFI6MiNR0vtEnijIuLO4BDQkhXXPcD0PzpXpPD81nC9nbWr2VrK+Z5J5A0jDwVR+nPHWqwpGWJK/FeRNdxxxqMquPbURkaqlW0mMtuM5t4kiQKihR346mpfjtwIrNO8ylv0GPrVTJIFyWICgcz0qD4iuF1G5LqxMagKg8vGispk4FQXSkWa+iSYnsy/rZ6Hyq5UNO4jH3RyGOgFQlixinQP/AE+sM+PnVy17Fb2+6LaZcZ2Bs49tDKwJg0/1AtclD3YjU+rEuPj1rTSfy7+/9BSt2Mjs7nLMcknvNNNJ/Lv7/wBBUV5M2cq7cQWLZ/zEvvt8zXFaT/jy++3zNZ0h7nQvQmFxGHIPTuLeHOhJ3VkwPGjpyOzZSQCRypUW3Z+VMJia1AuU0e5rpd/PY3Rkgb1SPXQ9HHh/zVzp92by1SfbtLLnHWvninGzlnnnFW4kNtZWlpagmaSNQg9op7kMZh5uQbhLeMGSVue1eeB4k9wov0ZshS4D5yTjkBzFc6fZJaIRnfI5zJIerH/HlXtyLsq8djsFxINsRkGV3dBmnC2ajlzVxtDplz6GZ0KldpYDPM0uaHPMvzPlVEb8QajaWeCEMWCPM9Pl+9R2qTarDxN6HBAq2EJJmlk6vkZUJz7sjJqr4xXEhiysT7vPU9lbsW9YgKWxk9K67Tahc55DwreaFJonjlAZWBBBpJYzy219Lpl0zMVAeJz1dD41CdO6JdR1qW7bs8COI9VHf7aXS7JFIwD4Gt9XRba5ljUDlzHLp3iljSY9leFmc5PPMJibcQSApzjJ7uVNYcrECD1GMHwpdp0JaQysMqMY9tM6R+DU0NFpt1ZGnnSm2kfl39/6ClVNdJ/Lv7/0FeTuaGo+EW3BxPLn+9vmaHlmVRhCC37Cur0SyXkkUCO7lmO2Nck8z3UFPbT2zBbiGSIt0EiFSfga9t8zg1GsIpEnlxIWG4keFDSL64HUHqRRUdldXS7oLaeVR1McZYA+GQKwZChKsCpBwQeWD4U0z73WTOGcJkjqRzqx4ZikZjeXR3SIixRj+0Y/xj9TUxaaPf3sRltbK4mj/uRCQfjVNoFyLdGtpyVmzuMbghx3dOtEAxFYbqlGH68uvdTLQYhNeb2+7EuT7f8Ac0oRXZWZEYgdWAJA+Nci7e3yEuGjEmBgNt3eXnTp7SCZVhuWgY+nvNKe6E7wuZVYEP5jHn5VxxBEjmC8jHJ1wTj4ip+QNG3r+r38+Vbu912Kh2lMRHqA52/DNUOQkEERRhCkFTP24GkfEsbxtbX8AO+CTa+D95D1H6gU4QSSEiNGYjrtGcUFrMU82nXMccTuQoyqxkkHIx0/3lUqMo5FXIfV7oXmozyx5C8gB4gDr+1DxrujBxzAxRQ0nUGYkWF2u3r/ACH5/tWgsLzLQraXPaKMlBC24DxxjpQbiRUg8zy3Yw7lU5GOho6NxIm5fjSzDxyOjhgc4IYYIIo2KK5igEzQSrC2MO0ZCtnpz6VIgzr0+pOJgD1CKa6T+Xf3/oKUrl4ll2MqsSASDgkdcHvprpP5d/fPyFFB7pqZXD49w6mXBxJ4v5n+qbH7054+RbnTbW+VecNw8DnwGSOfxUfrSXg3J4wwfGb61QpD/FV4k0h2G8XPaRHwzgj91/euheUqfMOae4dwhGLHRtPtn/FuEec+zIPyZalOHtJi1Tie89IG6C3mkd0/uO8gA+X+KqbeZH40Wzi/Ds9PKeQLMh+QWkvBE8cPE2rQyNhp3cp5lXbP7H9qY1aj6gF0xg2s8aXw1GWDTRDFbQMY13Rgl8EjPXAHLl5UzMi8X8MzztEqajaEgMox6wGeXkR3dx9gqM1jT5tN1S4t7hdhDnaT/UueRFWHByyaTw5qOoXamNJPWQHkWwMAj2k4HjSqzbiD1C4UKCO4d9m8iDQLprhpB2UxDmRiRt2g9/dg1nfaZHpmswlI/UeRDGx5nG4csn/elB8JTNHwprLg5KhsZ8oxR3D2pw8QWBsLjC3lowkhbP3gMHIP7H4GnVtygHuFWpi004wjifVEaSNGIhGCVBPU0brNnNd6ZpkFq0kbtt5ocYG3qe7HwpXxpe20GpR9tMq/yRjPtam+qa7Bo+g2s7N68sapGcZ57c/SiO2uMSNi7e4PqVz/AAKwXT7SZzcOuXnwM+GemM+HhSngqWSXV9SPbM8SQxqqs2cHc2fp+lE61crxDwwNU07nPCrb8DngffGPLqP+aWfZowN3feJiQk/E0C59QV1FYj06HfmZS8UcSpIypZgoDy/7Rz9aVjiS+i4hi1K/TbKiCKWNYyu6Pmeh5555+AoubjvWEldV9E9ViPwz4+9U9qt7Lqd5Ld3G0TSY37BgchgcsnuAqTNzwZZEsUQJZa/wz/E+ILW7siDaXmGmZTyGBkn/ANy4+NccR6lHd8QWWj28MMtvbOoaGQ7Y3fH3SfADl7c+Fb8I6rcR8GahLuBax7Tsc9wCBgD7Ca+flmdt7MWJJLE89x7yaZyALHmTUWaPifQ4oYTDHBHDayQxmcwwPOexDZG/a+31iCTgHHf1xkKNFYNauVwRv/TkKmnvrk20Nq0zNBEzNHGTyXPXHtzTrQJz6G/rMP5h5AeQocMZfFlOFSIJp+pSaTrT3scSysjyAIxwDkkfWjbHiS4tdcudUS3RmuRh4S52jp3/AA/c0luh/wB1N5yuf3rlCaiWI6iBQe49s+I57LWbrVBbxySXAIZCxAAJHLPsAFJfTZlvWu4WMUpmaRSp+6SSfrXLHlQ+d2c91e3EwlRLOHj2bsUW90yC4kUcpN+3J8cYOPhSjXeJr3WgElVIbdTkQxnOT4k99Iic4r9Gcgk92fpR9RiKuJsUGPdJ12XT9LvLCOBHW63bpCxBTK7enfQ2mai+nXsd3CSssTZA7mHeDQX3Ry8a8frnxNDceBCUEZ8R6tJr10s8kSRER9ntRiQRknPP213rPEEuqaZa2L26RrbABWDklsLt5ik8THcvnXrKOZ9vzo7mPc8MSx3oevvoXai2iWdJANyOxC58R59RXGjcRSaPe3dzb2UZFxgCEyHEYBJGDjzpKOma9AzXg5EquJOqliftAuOZ/hlv7O1P+KQ8Qa7Jr00DyW8cHYqw2oxO7OOufZStlBbPeK8UcqYuxFEwjGoNgRlY69Lp2jX2mR2qSJd7t0hcgruULyHf0pPHkYBNbMBk12ijaTigSaiEAGxPGTkGPIdxNOOHUb0OX1h+Kf8A4ilXdg9M070Q4t5cAD+afkKfH3JZDxP/2Q=="/>
          <p:cNvSpPr>
            <a:spLocks noChangeAspect="1" noChangeArrowheads="1"/>
          </p:cNvSpPr>
          <p:nvPr/>
        </p:nvSpPr>
        <p:spPr bwMode="auto">
          <a:xfrm>
            <a:off x="0" y="-584200"/>
            <a:ext cx="1190625" cy="11906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http://t3.gstatic.com/images?q=tbn:ANd9GcQ2PTXa06h5tNHSL-kQ1mrtgwopPjlAddoHUKt1ZhDSkRhC8Xu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447800"/>
            <a:ext cx="5029200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324088" cy="944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The word </a:t>
            </a:r>
            <a:r>
              <a:rPr lang="en-US" i="1" dirty="0" smtClean="0">
                <a:latin typeface="Comic Sans MS" pitchFamily="66" charset="0"/>
              </a:rPr>
              <a:t>obvious</a:t>
            </a:r>
            <a:r>
              <a:rPr lang="en-US" dirty="0" smtClean="0">
                <a:latin typeface="Comic Sans MS" pitchFamily="66" charset="0"/>
              </a:rPr>
              <a:t> means easy to see or understand.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400288" cy="243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tx2"/>
                </a:solidFill>
                <a:latin typeface="Comic Sans MS" pitchFamily="66" charset="0"/>
              </a:rPr>
              <a:t>It was obvious that she was ill.</a:t>
            </a:r>
          </a:p>
          <a:p>
            <a:pPr>
              <a:buNone/>
            </a:pPr>
            <a:endParaRPr lang="en-US" sz="36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3600" dirty="0" smtClean="0">
                <a:solidFill>
                  <a:schemeClr val="tx2"/>
                </a:solidFill>
                <a:latin typeface="Comic Sans MS" pitchFamily="66" charset="0"/>
              </a:rPr>
              <a:t>Use the word obvious to explain this picture. </a:t>
            </a:r>
            <a:endParaRPr lang="en-US" sz="36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16386" name="Picture 2" descr="http://us.123rf.com/400wm/400/400/photolady/photolady1104/photolady110400027/9328018-three-easter-eggs-hidden-in-flowers-around-the-base-of-tree-to-be-found-by-children-on-eas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886200"/>
            <a:ext cx="2819400" cy="278415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28888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The word </a:t>
            </a:r>
            <a:r>
              <a:rPr lang="en-US" i="1" dirty="0" smtClean="0">
                <a:latin typeface="Comic Sans MS" pitchFamily="66" charset="0"/>
              </a:rPr>
              <a:t>harass</a:t>
            </a:r>
            <a:r>
              <a:rPr lang="en-US" dirty="0" smtClean="0">
                <a:latin typeface="Comic Sans MS" pitchFamily="66" charset="0"/>
              </a:rPr>
              <a:t> means to criticize or attack.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05088" cy="2133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4200" b="1" dirty="0" smtClean="0">
                <a:solidFill>
                  <a:schemeClr val="tx2"/>
                </a:solidFill>
                <a:latin typeface="Comic Sans MS" pitchFamily="66" charset="0"/>
              </a:rPr>
              <a:t>It is not nice to harass other people. </a:t>
            </a:r>
          </a:p>
          <a:p>
            <a:pPr>
              <a:buNone/>
            </a:pPr>
            <a:endParaRPr lang="en-US" sz="4200" b="1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4200" b="1" dirty="0" smtClean="0">
                <a:solidFill>
                  <a:schemeClr val="tx2"/>
                </a:solidFill>
                <a:latin typeface="Comic Sans MS" pitchFamily="66" charset="0"/>
              </a:rPr>
              <a:t>Which picture shows harass? Explain why you think the picture goes with harass</a:t>
            </a:r>
            <a:r>
              <a:rPr lang="en-US" b="1" dirty="0" smtClean="0">
                <a:solidFill>
                  <a:schemeClr val="tx2"/>
                </a:solidFill>
                <a:latin typeface="Comic Sans MS" pitchFamily="66" charset="0"/>
              </a:rPr>
              <a:t>?</a:t>
            </a:r>
          </a:p>
          <a:p>
            <a:pPr>
              <a:buNone/>
            </a:pPr>
            <a:endParaRPr lang="en-US" dirty="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17410" name="Picture 2" descr="http://childlinkfoundation.org/wp-content/uploads/2011/10/children_fighting-and-ad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571280"/>
            <a:ext cx="3200400" cy="305871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17412" name="Picture 4" descr="http://bloximages.newyork1.vip.townnews.com/phillyburbs.com/content/tncms/assets/v3/editorial/b/71/b71f2fd6-9821-11e0-87f5-001a4bcf6878/4dfa0db376454.im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457956"/>
            <a:ext cx="2705100" cy="321907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47888" cy="1143000"/>
          </a:xfrm>
        </p:spPr>
        <p:txBody>
          <a:bodyPr anchor="t" anchorCtr="0"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The word </a:t>
            </a:r>
            <a:r>
              <a:rPr lang="en-US" i="1" dirty="0" smtClean="0">
                <a:latin typeface="Comic Sans MS" pitchFamily="66" charset="0"/>
              </a:rPr>
              <a:t>clutch</a:t>
            </a:r>
            <a:r>
              <a:rPr lang="en-US" dirty="0" smtClean="0">
                <a:latin typeface="Comic Sans MS" pitchFamily="66" charset="0"/>
              </a:rPr>
              <a:t> means to grasp or hold tightly with your hand.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33688" cy="2133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  <a:latin typeface="Comic Sans MS" pitchFamily="66" charset="0"/>
              </a:rPr>
              <a:t>He had a book </a:t>
            </a:r>
            <a:r>
              <a:rPr lang="en-US" i="1" dirty="0" smtClean="0">
                <a:solidFill>
                  <a:schemeClr val="tx2"/>
                </a:solidFill>
                <a:latin typeface="Comic Sans MS" pitchFamily="66" charset="0"/>
              </a:rPr>
              <a:t>clutched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</a:rPr>
              <a:t> in his hand.</a:t>
            </a:r>
          </a:p>
          <a:p>
            <a:pPr>
              <a:buNone/>
            </a:pPr>
            <a:endParaRPr lang="en-US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  <a:latin typeface="Comic Sans MS" pitchFamily="66" charset="0"/>
              </a:rPr>
              <a:t>Which picture goes with clutch? Explain why it goes with the word clutch?</a:t>
            </a:r>
          </a:p>
          <a:p>
            <a:pPr>
              <a:buNone/>
            </a:pPr>
            <a:endParaRPr lang="en-US" dirty="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18434" name="Picture 2" descr="http://t0.gstatic.com/images?q=tbn:ANd9GcSb1s6q3IoWFVIMSalafsZ-VJmc1tDkThahLP4dhOratRRbJHo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4267200"/>
            <a:ext cx="3435244" cy="2286000"/>
          </a:xfrm>
          <a:prstGeom prst="rect">
            <a:avLst/>
          </a:prstGeom>
          <a:noFill/>
        </p:spPr>
      </p:pic>
      <p:pic>
        <p:nvPicPr>
          <p:cNvPr id="18436" name="Picture 4" descr="http://www.dreamstime.com/mother-daughter-family-fun-standing-together-thumb2123066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429000"/>
            <a:ext cx="1981200" cy="34641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53</TotalTime>
  <Words>99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Solstice</vt:lpstr>
      <vt:lpstr>Text Talk  Westside Elementary</vt:lpstr>
      <vt:lpstr>The word obvious means easy to see or understand.</vt:lpstr>
      <vt:lpstr>The word harass means to criticize or attack.</vt:lpstr>
      <vt:lpstr>The word clutch means to grasp or hold tightly with your hand. 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Talk  Westside Elementary</dc:title>
  <dc:creator>st</dc:creator>
  <cp:lastModifiedBy>st</cp:lastModifiedBy>
  <cp:revision>5</cp:revision>
  <dcterms:created xsi:type="dcterms:W3CDTF">2012-10-08T17:07:38Z</dcterms:created>
  <dcterms:modified xsi:type="dcterms:W3CDTF">2012-10-15T19:10:42Z</dcterms:modified>
</cp:coreProperties>
</file>